
<file path=[Content_Types].xml><?xml version="1.0" encoding="utf-8"?>
<Types xmlns="http://schemas.openxmlformats.org/package/2006/content-types">
  <Default Extension="jpeg" ContentType="image/jpeg"/>
  <Default Extension="m4a" ContentType="audio/mp4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65" r:id="rId3"/>
    <p:sldId id="258" r:id="rId4"/>
    <p:sldId id="268" r:id="rId5"/>
    <p:sldId id="270" r:id="rId6"/>
    <p:sldId id="259" r:id="rId7"/>
    <p:sldId id="267" r:id="rId8"/>
    <p:sldId id="269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91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kv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4892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5071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3983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3765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4094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8854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068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5436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7011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5516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490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2AFE35A7-EAAF-4316-8164-19CCD9646EF0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90C6199B-A87A-45A5-A282-92E74882FD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20484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kv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A1911E-E09B-4535-BE0D-438A9DC3F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1053" y="1351722"/>
            <a:ext cx="11589894" cy="3412407"/>
          </a:xfrm>
        </p:spPr>
        <p:txBody>
          <a:bodyPr/>
          <a:lstStyle/>
          <a:p>
            <a:r>
              <a:rPr lang="pt-BR" b="1" i="1" dirty="0">
                <a:solidFill>
                  <a:schemeClr val="bg1"/>
                </a:solidFill>
              </a:rPr>
              <a:t>Team BRIDGES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412C233-C8DF-47C0-900D-FF9FA9235C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r"/>
            <a:r>
              <a:rPr lang="pt-BR" sz="1800" b="1" dirty="0"/>
              <a:t>Arthur Cardoso</a:t>
            </a:r>
          </a:p>
          <a:p>
            <a:pPr algn="r"/>
            <a:r>
              <a:rPr lang="pt-BR" sz="1800" b="1" dirty="0"/>
              <a:t>Bruna Gonçalves</a:t>
            </a:r>
          </a:p>
          <a:p>
            <a:pPr algn="r"/>
            <a:r>
              <a:rPr lang="pt-BR" sz="1800" b="1" dirty="0"/>
              <a:t>Daniel Delgado</a:t>
            </a:r>
          </a:p>
          <a:p>
            <a:pPr algn="r"/>
            <a:r>
              <a:rPr lang="pt-BR" sz="1800" b="1" dirty="0"/>
              <a:t>Sabrina Calado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1143CC64-BB76-4026-A89E-A6434A3EA02A}"/>
              </a:ext>
            </a:extLst>
          </p:cNvPr>
          <p:cNvSpPr txBox="1">
            <a:spLocks/>
          </p:cNvSpPr>
          <p:nvPr/>
        </p:nvSpPr>
        <p:spPr>
          <a:xfrm>
            <a:off x="1524000" y="5844209"/>
            <a:ext cx="9144000" cy="7705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FATEC – SJC</a:t>
            </a:r>
          </a:p>
          <a:p>
            <a:r>
              <a:rPr lang="pt-BR" dirty="0"/>
              <a:t>2020</a:t>
            </a:r>
          </a:p>
        </p:txBody>
      </p:sp>
      <p:pic>
        <p:nvPicPr>
          <p:cNvPr id="6" name="slide 1">
            <a:hlinkClick r:id="" action="ppaction://media"/>
            <a:extLst>
              <a:ext uri="{FF2B5EF4-FFF2-40B4-BE49-F238E27FC236}">
                <a16:creationId xmlns:a16="http://schemas.microsoft.com/office/drawing/2014/main" id="{4E7D0626-99B1-4382-821C-000D9757B4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0150" y="35385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1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jango Community | Django">
            <a:extLst>
              <a:ext uri="{FF2B5EF4-FFF2-40B4-BE49-F238E27FC236}">
                <a16:creationId xmlns:a16="http://schemas.microsoft.com/office/drawing/2014/main" id="{01D470FE-FA4E-4351-B465-893D11490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14334"/>
            <a:ext cx="8613582" cy="3919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62472A8F-0FA8-40B1-ABAD-90B5EE3F6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/>
          <a:lstStyle/>
          <a:p>
            <a:pPr algn="ctr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Framework:Django</a:t>
            </a:r>
          </a:p>
        </p:txBody>
      </p:sp>
      <p:pic>
        <p:nvPicPr>
          <p:cNvPr id="2" name="Picture 2" descr="Branding Guidelines | Spotify for Developers">
            <a:extLst>
              <a:ext uri="{FF2B5EF4-FFF2-40B4-BE49-F238E27FC236}">
                <a16:creationId xmlns:a16="http://schemas.microsoft.com/office/drawing/2014/main" id="{0D6261F7-90F1-408B-AFB2-E2BBFF0208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7900" y="2214334"/>
            <a:ext cx="3244948" cy="1355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forma: YouTube lança novo logotipo e apresenta novas funções">
            <a:extLst>
              <a:ext uri="{FF2B5EF4-FFF2-40B4-BE49-F238E27FC236}">
                <a16:creationId xmlns:a16="http://schemas.microsoft.com/office/drawing/2014/main" id="{8F0EBDF9-C4BD-463A-96D8-962B4D13D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7900" y="3569775"/>
            <a:ext cx="3244948" cy="1786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nstagram Brand Resources">
            <a:extLst>
              <a:ext uri="{FF2B5EF4-FFF2-40B4-BE49-F238E27FC236}">
                <a16:creationId xmlns:a16="http://schemas.microsoft.com/office/drawing/2014/main" id="{2870CB40-8D6E-4003-95E3-35DAB9640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7379" y="5490956"/>
            <a:ext cx="1928043" cy="1124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slide 2">
            <a:hlinkClick r:id="" action="ppaction://media"/>
            <a:extLst>
              <a:ext uri="{FF2B5EF4-FFF2-40B4-BE49-F238E27FC236}">
                <a16:creationId xmlns:a16="http://schemas.microsoft.com/office/drawing/2014/main" id="{E044F44E-358C-4437-B9DE-A41E863D64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7566" y="3564324"/>
            <a:ext cx="609600" cy="609600"/>
          </a:xfrm>
          <a:prstGeom prst="rect">
            <a:avLst/>
          </a:prstGeom>
        </p:spPr>
      </p:pic>
      <p:pic>
        <p:nvPicPr>
          <p:cNvPr id="4" name="Picture 2" descr="Nasa Logo - PNG e Vetor - Download de Logo">
            <a:extLst>
              <a:ext uri="{FF2B5EF4-FFF2-40B4-BE49-F238E27FC236}">
                <a16:creationId xmlns:a16="http://schemas.microsoft.com/office/drawing/2014/main" id="{A16FAEAB-2955-497B-ADCF-C0BA86EF3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5423" y="5490956"/>
            <a:ext cx="1539146" cy="1259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3910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93B0C5-DAC1-4423-95FC-D101978A4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i="1" dirty="0">
                <a:latin typeface="Arial" panose="020B0604020202020204" pitchFamily="34" charset="0"/>
                <a:cs typeface="Arial" panose="020B0604020202020204" pitchFamily="34" charset="0"/>
              </a:rPr>
              <a:t>Backlog</a:t>
            </a:r>
          </a:p>
        </p:txBody>
      </p:sp>
      <p:pic>
        <p:nvPicPr>
          <p:cNvPr id="3" name="slide 3">
            <a:hlinkClick r:id="" action="ppaction://media"/>
            <a:extLst>
              <a:ext uri="{FF2B5EF4-FFF2-40B4-BE49-F238E27FC236}">
                <a16:creationId xmlns:a16="http://schemas.microsoft.com/office/drawing/2014/main" id="{13EC3541-8E61-4618-892A-425268B3E3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01438" y="4102100"/>
            <a:ext cx="609600" cy="6096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1C6D4278-7F19-49DB-A148-B7B91F6186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4986" y="2011865"/>
            <a:ext cx="8099946" cy="479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414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8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6F8CA4-1831-4C6A-9569-2930BDC33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83820"/>
            <a:ext cx="9784080" cy="1508760"/>
          </a:xfrm>
        </p:spPr>
        <p:txBody>
          <a:bodyPr/>
          <a:lstStyle/>
          <a:p>
            <a:pPr algn="ctr"/>
            <a:r>
              <a:rPr lang="pt-BR" dirty="0"/>
              <a:t>Crud</a:t>
            </a:r>
          </a:p>
        </p:txBody>
      </p:sp>
      <p:pic>
        <p:nvPicPr>
          <p:cNvPr id="3" name="slide 4">
            <a:hlinkClick r:id="" action="ppaction://media"/>
            <a:extLst>
              <a:ext uri="{FF2B5EF4-FFF2-40B4-BE49-F238E27FC236}">
                <a16:creationId xmlns:a16="http://schemas.microsoft.com/office/drawing/2014/main" id="{1EA666AF-A39F-49A5-9913-988EE8CDEE55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19803" y="3795933"/>
            <a:ext cx="609600" cy="609600"/>
          </a:xfrm>
        </p:spPr>
      </p:pic>
      <p:pic>
        <p:nvPicPr>
          <p:cNvPr id="1026" name="Picture 2" descr="Crud Básico">
            <a:extLst>
              <a:ext uri="{FF2B5EF4-FFF2-40B4-BE49-F238E27FC236}">
                <a16:creationId xmlns:a16="http://schemas.microsoft.com/office/drawing/2014/main" id="{2C3FA9EA-37D0-4421-879F-E6AE087BD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396" y="1899138"/>
            <a:ext cx="900112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5491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6F8CA4-1831-4C6A-9569-2930BDC33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83820"/>
            <a:ext cx="9784080" cy="1508760"/>
          </a:xfrm>
        </p:spPr>
        <p:txBody>
          <a:bodyPr/>
          <a:lstStyle/>
          <a:p>
            <a:pPr algn="ctr"/>
            <a:r>
              <a:rPr lang="pt-BR" dirty="0"/>
              <a:t>Crud</a:t>
            </a:r>
          </a:p>
        </p:txBody>
      </p:sp>
      <p:pic>
        <p:nvPicPr>
          <p:cNvPr id="3" name="2020-05-28 23-10-55">
            <a:hlinkClick r:id="" action="ppaction://media"/>
            <a:extLst>
              <a:ext uri="{FF2B5EF4-FFF2-40B4-BE49-F238E27FC236}">
                <a16:creationId xmlns:a16="http://schemas.microsoft.com/office/drawing/2014/main" id="{35B71D14-9DB1-4DBC-ABCC-69D7C6855F1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252" end="268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9508" y="1920072"/>
            <a:ext cx="8632984" cy="4854108"/>
          </a:xfrm>
        </p:spPr>
      </p:pic>
    </p:spTree>
    <p:extLst>
      <p:ext uri="{BB962C8B-B14F-4D97-AF65-F5344CB8AC3E}">
        <p14:creationId xmlns:p14="http://schemas.microsoft.com/office/powerpoint/2010/main" val="12269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053935-4578-4720-A9C2-724C0D8FD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Tela de login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696EB9A-7DCF-42F6-8B23-B85F626FB5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2919" y="1792936"/>
            <a:ext cx="10025574" cy="4974984"/>
          </a:xfrm>
          <a:prstGeom prst="rect">
            <a:avLst/>
          </a:prstGeom>
        </p:spPr>
      </p:pic>
      <p:pic>
        <p:nvPicPr>
          <p:cNvPr id="4" name="slide 6">
            <a:hlinkClick r:id="" action="ppaction://media"/>
            <a:extLst>
              <a:ext uri="{FF2B5EF4-FFF2-40B4-BE49-F238E27FC236}">
                <a16:creationId xmlns:a16="http://schemas.microsoft.com/office/drawing/2014/main" id="{8D84A02A-35F8-4A1A-8142-C9BCD4667B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39756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73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EB6824-716A-4A17-9C88-022BBA0BB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Tela de menu</a:t>
            </a:r>
          </a:p>
        </p:txBody>
      </p:sp>
      <p:pic>
        <p:nvPicPr>
          <p:cNvPr id="3" name="slide 7">
            <a:hlinkClick r:id="" action="ppaction://media"/>
            <a:extLst>
              <a:ext uri="{FF2B5EF4-FFF2-40B4-BE49-F238E27FC236}">
                <a16:creationId xmlns:a16="http://schemas.microsoft.com/office/drawing/2014/main" id="{5D866603-03CD-453F-9F91-8092E5E43630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90142" y="3810000"/>
            <a:ext cx="609600" cy="609600"/>
          </a:xfr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AD0A680-2EA3-4F6A-9DE9-91EBD84496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4146" y="1968596"/>
            <a:ext cx="9481625" cy="470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123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EB6824-716A-4A17-9C88-022BBA0BB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Tela de tarefas</a:t>
            </a:r>
          </a:p>
        </p:txBody>
      </p:sp>
      <p:pic>
        <p:nvPicPr>
          <p:cNvPr id="3" name="slide 8">
            <a:hlinkClick r:id="" action="ppaction://media"/>
            <a:extLst>
              <a:ext uri="{FF2B5EF4-FFF2-40B4-BE49-F238E27FC236}">
                <a16:creationId xmlns:a16="http://schemas.microsoft.com/office/drawing/2014/main" id="{8C1F48F9-84B5-42CF-A4D6-C24AE99FA3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49916" y="3810000"/>
            <a:ext cx="609600" cy="609600"/>
          </a:xfrm>
          <a:prstGeom prst="rect">
            <a:avLst/>
          </a:prstGeom>
        </p:spPr>
      </p:pic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C0EC9A0F-9EB8-4367-B2D4-B53934429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701E569-7746-47C5-A9F4-1414823AE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9847" y="2011680"/>
            <a:ext cx="9510223" cy="471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217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68867-CD45-49EC-AB05-694B216BE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DÚVIDAS ou sugestões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EE7EDB-C507-43CD-844B-B0B2B6D90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Contato:</a:t>
            </a:r>
          </a:p>
          <a:p>
            <a:endParaRPr lang="pt-BR" dirty="0"/>
          </a:p>
          <a:p>
            <a:pPr marL="0" indent="0" algn="ctr">
              <a:buNone/>
            </a:pPr>
            <a:br>
              <a:rPr lang="pt-BR" dirty="0"/>
            </a:br>
            <a:br>
              <a:rPr lang="pt-BR" dirty="0"/>
            </a:br>
            <a:r>
              <a:rPr lang="pt-BR" dirty="0"/>
              <a:t>daniel.delgado.rocha@gmail.com</a:t>
            </a:r>
          </a:p>
        </p:txBody>
      </p:sp>
      <p:pic>
        <p:nvPicPr>
          <p:cNvPr id="4" name="slide 9">
            <a:hlinkClick r:id="" action="ppaction://media"/>
            <a:extLst>
              <a:ext uri="{FF2B5EF4-FFF2-40B4-BE49-F238E27FC236}">
                <a16:creationId xmlns:a16="http://schemas.microsoft.com/office/drawing/2014/main" id="{EC925214-4E59-410D-AF29-759C37A993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86999" y="3810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98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m Tiras">
  <a:themeElements>
    <a:clrScheme name="Em Tiras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Em Tira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Em Tira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TM03090430[[fn=Em Tiras]]</Template>
  <TotalTime>936</TotalTime>
  <Words>45</Words>
  <Application>Microsoft Office PowerPoint</Application>
  <PresentationFormat>Widescreen</PresentationFormat>
  <Paragraphs>18</Paragraphs>
  <Slides>9</Slides>
  <Notes>0</Notes>
  <HiddenSlides>0</HiddenSlides>
  <MMClips>9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Corbel</vt:lpstr>
      <vt:lpstr>Wingdings</vt:lpstr>
      <vt:lpstr>Em Tiras</vt:lpstr>
      <vt:lpstr>Team BRIDGES</vt:lpstr>
      <vt:lpstr>Framework:Django</vt:lpstr>
      <vt:lpstr>Backlog</vt:lpstr>
      <vt:lpstr>Crud</vt:lpstr>
      <vt:lpstr>Crud</vt:lpstr>
      <vt:lpstr>Tela de login</vt:lpstr>
      <vt:lpstr>Tela de menu</vt:lpstr>
      <vt:lpstr>Tela de tarefas</vt:lpstr>
      <vt:lpstr>DÚVIDAS ou sugestões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BRIDGES – NECTO</dc:title>
  <dc:creator>Daniel Delgado</dc:creator>
  <cp:lastModifiedBy>arthur rinaldi</cp:lastModifiedBy>
  <cp:revision>34</cp:revision>
  <dcterms:created xsi:type="dcterms:W3CDTF">2020-03-11T22:12:08Z</dcterms:created>
  <dcterms:modified xsi:type="dcterms:W3CDTF">2020-05-29T21:56:35Z</dcterms:modified>
</cp:coreProperties>
</file>

<file path=docProps/thumbnail.jpeg>
</file>